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9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0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2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9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4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6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4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19864-24FE-2C4F-859C-2DEB9CF238A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7EC8-F2D5-EB40-8969-A9332240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4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21759" y="182218"/>
            <a:ext cx="2363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OBSTINATE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137" y="792061"/>
            <a:ext cx="717375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g</a:t>
            </a:r>
            <a:r>
              <a:rPr lang="en-US" sz="2000" dirty="0" smtClean="0"/>
              <a:t>rammatical category: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adjective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/>
              <a:t>d</a:t>
            </a:r>
            <a:r>
              <a:rPr lang="en-US" sz="2000" dirty="0" smtClean="0"/>
              <a:t>efinition: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not willing to change one’s opinion, obey, etc.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/>
              <a:t>Greek/Latin roots:  </a:t>
            </a:r>
            <a:r>
              <a:rPr lang="en-US" sz="2000" i="1" dirty="0" err="1" smtClean="0">
                <a:solidFill>
                  <a:schemeClr val="accent6">
                    <a:lumMod val="75000"/>
                  </a:schemeClr>
                </a:solidFill>
              </a:rPr>
              <a:t>ob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(meaning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against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o</a:t>
            </a:r>
            <a:r>
              <a:rPr lang="en-US" sz="2000" dirty="0" smtClean="0"/>
              <a:t>ther forms: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obstinately, obstinacy</a:t>
            </a:r>
            <a:r>
              <a:rPr lang="en-US" sz="2000" dirty="0" smtClean="0"/>
              <a:t>  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s</a:t>
            </a:r>
            <a:r>
              <a:rPr lang="en-US" sz="2000" dirty="0" smtClean="0"/>
              <a:t>entence: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obstinate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boy refused to clean his messy room.</a:t>
            </a: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AutoNum type="arabicPeriod" startAt="6"/>
            </a:pPr>
            <a:r>
              <a:rPr lang="en-US" sz="2000" dirty="0" smtClean="0">
                <a:solidFill>
                  <a:srgbClr val="000000"/>
                </a:solidFill>
              </a:rPr>
              <a:t>synonyms: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stubborn, mulish, recalcitrant</a:t>
            </a:r>
          </a:p>
          <a:p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7.  antonyms: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cooperative, compliant, agreeable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654358" y="3777712"/>
            <a:ext cx="1325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 PICTURE: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830" y="4147043"/>
            <a:ext cx="3802528" cy="226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-2448"/>
            <a:ext cx="734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Example of How to Do “A Word Study” for ACDV 70F Vocabulary Final Project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4253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Pierce</dc:creator>
  <cp:lastModifiedBy>Information Services</cp:lastModifiedBy>
  <cp:revision>4</cp:revision>
  <cp:lastPrinted>2011-09-20T17:33:42Z</cp:lastPrinted>
  <dcterms:created xsi:type="dcterms:W3CDTF">2011-09-20T15:47:53Z</dcterms:created>
  <dcterms:modified xsi:type="dcterms:W3CDTF">2011-09-20T17:45:04Z</dcterms:modified>
</cp:coreProperties>
</file>